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5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9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6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0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8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77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7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2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7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8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7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03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64BC3-98C9-454B-874A-15BEF7F0828B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E0C9-2D5C-48C2-B0AF-2B9A7F27D0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31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5AB83139-DBF4-38B5-ABED-A0F3AD8636C1}"/>
              </a:ext>
            </a:extLst>
          </p:cNvPr>
          <p:cNvSpPr/>
          <p:nvPr/>
        </p:nvSpPr>
        <p:spPr>
          <a:xfrm>
            <a:off x="203200" y="1181100"/>
            <a:ext cx="8737600" cy="3839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BE0F63-31DA-737E-5B93-C5F487EED0BE}"/>
              </a:ext>
            </a:extLst>
          </p:cNvPr>
          <p:cNvSpPr txBox="1"/>
          <p:nvPr/>
        </p:nvSpPr>
        <p:spPr>
          <a:xfrm>
            <a:off x="3269452" y="690322"/>
            <a:ext cx="233589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ko-KR" altLang="en-US" sz="1600" dirty="0" err="1" smtClean="0">
                <a:solidFill>
                  <a:srgbClr val="2E2E8E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작품동영상</a:t>
            </a:r>
            <a:r>
              <a:rPr lang="ko-KR" altLang="en-US" sz="1600" dirty="0" smtClean="0">
                <a:solidFill>
                  <a:srgbClr val="2E2E8E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</a:t>
            </a:r>
            <a:r>
              <a:rPr lang="ko-KR" altLang="en-US" sz="1600" dirty="0">
                <a:solidFill>
                  <a:srgbClr val="2E2E8E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제작 가이드</a:t>
            </a:r>
          </a:p>
        </p:txBody>
      </p:sp>
      <p:sp>
        <p:nvSpPr>
          <p:cNvPr id="40" name="직각 삼각형 39">
            <a:extLst>
              <a:ext uri="{FF2B5EF4-FFF2-40B4-BE49-F238E27FC236}">
                <a16:creationId xmlns:a16="http://schemas.microsoft.com/office/drawing/2014/main" id="{F37D9AD2-04B6-2EC0-7623-758ABCC943D3}"/>
              </a:ext>
            </a:extLst>
          </p:cNvPr>
          <p:cNvSpPr/>
          <p:nvPr/>
        </p:nvSpPr>
        <p:spPr>
          <a:xfrm flipH="1" flipV="1">
            <a:off x="8430322" y="-1"/>
            <a:ext cx="713678" cy="550127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970644E2-72CC-4C78-8A71-DDEFD1986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67" y="176465"/>
            <a:ext cx="3444469" cy="571888"/>
          </a:xfrm>
          <a:prstGeom prst="rect">
            <a:avLst/>
          </a:prstGeom>
        </p:spPr>
      </p:pic>
      <p:sp>
        <p:nvSpPr>
          <p:cNvPr id="16" name="사각형: 둥근 모서리 26">
            <a:extLst>
              <a:ext uri="{FF2B5EF4-FFF2-40B4-BE49-F238E27FC236}">
                <a16:creationId xmlns:a16="http://schemas.microsoft.com/office/drawing/2014/main" id="{991A9987-F91C-A799-9AF5-8311FE4807D1}"/>
              </a:ext>
            </a:extLst>
          </p:cNvPr>
          <p:cNvSpPr/>
          <p:nvPr/>
        </p:nvSpPr>
        <p:spPr>
          <a:xfrm>
            <a:off x="378936" y="1057296"/>
            <a:ext cx="2156108" cy="2764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6386A-F62D-4AE9-1013-F6B86439E550}"/>
              </a:ext>
            </a:extLst>
          </p:cNvPr>
          <p:cNvSpPr txBox="1"/>
          <p:nvPr/>
        </p:nvSpPr>
        <p:spPr>
          <a:xfrm>
            <a:off x="1040860" y="1072114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촬영내용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A5BCC-B124-1452-E8DD-A4D2D06E5576}"/>
              </a:ext>
            </a:extLst>
          </p:cNvPr>
          <p:cNvSpPr txBox="1"/>
          <p:nvPr/>
        </p:nvSpPr>
        <p:spPr>
          <a:xfrm>
            <a:off x="448735" y="1381580"/>
            <a:ext cx="82789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· </a:t>
            </a:r>
            <a:r>
              <a:rPr lang="ko-KR" altLang="en-US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제품 </a:t>
            </a:r>
            <a:r>
              <a:rPr lang="ko-KR" altLang="en-US" sz="1050" dirty="0" smtClean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시현 </a:t>
            </a:r>
            <a:r>
              <a:rPr lang="ko-KR" altLang="en-US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모습을 촬영한 동영상</a:t>
            </a:r>
            <a:endParaRPr lang="en-US" altLang="ko-KR" sz="105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 *</a:t>
            </a:r>
            <a:r>
              <a:rPr lang="ko-KR" altLang="en-US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제품의 특성을 담아 작동하는 작품의 경우</a:t>
            </a:r>
            <a:r>
              <a:rPr lang="en-US" altLang="ko-KR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작품이 보이게</a:t>
            </a:r>
            <a:r>
              <a:rPr lang="en-US" altLang="ko-KR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작동하지 않는 작품은 되도록 </a:t>
            </a:r>
            <a:r>
              <a:rPr lang="en-US" altLang="ko-KR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360</a:t>
            </a:r>
            <a:r>
              <a:rPr lang="ko-KR" altLang="en-US" sz="105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도 움직여 작품을 다각도로 볼 수 있도록 촬영</a:t>
            </a:r>
            <a:endParaRPr lang="en-US" altLang="ko-KR" sz="105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9" name="사각형: 둥근 모서리 1">
            <a:extLst>
              <a:ext uri="{FF2B5EF4-FFF2-40B4-BE49-F238E27FC236}">
                <a16:creationId xmlns:a16="http://schemas.microsoft.com/office/drawing/2014/main" id="{D60C6341-9A22-A577-D2E2-9A6569E1BED3}"/>
              </a:ext>
            </a:extLst>
          </p:cNvPr>
          <p:cNvSpPr/>
          <p:nvPr/>
        </p:nvSpPr>
        <p:spPr>
          <a:xfrm>
            <a:off x="378936" y="2037462"/>
            <a:ext cx="2156108" cy="2764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8FB20A-D0E8-62A4-59B6-A2DF105CDC62}"/>
              </a:ext>
            </a:extLst>
          </p:cNvPr>
          <p:cNvSpPr txBox="1"/>
          <p:nvPr/>
        </p:nvSpPr>
        <p:spPr>
          <a:xfrm>
            <a:off x="1040860" y="2052280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제작규격</a:t>
            </a: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8F22A84C-238D-3347-88CE-E1AF402EE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79340"/>
              </p:ext>
            </p:extLst>
          </p:nvPr>
        </p:nvGraphicFramePr>
        <p:xfrm>
          <a:off x="601339" y="2357981"/>
          <a:ext cx="7941322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190">
                  <a:extLst>
                    <a:ext uri="{9D8B030D-6E8A-4147-A177-3AD203B41FA5}">
                      <a16:colId xmlns:a16="http://schemas.microsoft.com/office/drawing/2014/main" val="3975323889"/>
                    </a:ext>
                  </a:extLst>
                </a:gridCol>
                <a:gridCol w="6417132">
                  <a:extLst>
                    <a:ext uri="{9D8B030D-6E8A-4147-A177-3AD203B41FA5}">
                      <a16:colId xmlns:a16="http://schemas.microsoft.com/office/drawing/2014/main" val="2781477610"/>
                    </a:ext>
                  </a:extLst>
                </a:gridCol>
              </a:tblGrid>
              <a:tr h="12038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해상도 및 파일형태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 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FHD, 1080p HD(1920*1080 pixel)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 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/ 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MP4, MOV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파일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332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파일용량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최소 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60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초 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~ 180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초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이내 영상 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(1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분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~ 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3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분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)  / 300MB 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이하</a:t>
                      </a:r>
                      <a:endParaRPr lang="ko-KR" altLang="en-US" sz="1050" dirty="0"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6777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제출방법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파일명은 </a:t>
                      </a:r>
                      <a:r>
                        <a:rPr lang="ko-KR" altLang="en-US" sz="1050" dirty="0" err="1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팀명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_</a:t>
                      </a:r>
                      <a:r>
                        <a:rPr lang="ko-KR" altLang="en-US" sz="1050" dirty="0" err="1" smtClean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대학명</a:t>
                      </a: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_</a:t>
                      </a:r>
                      <a:r>
                        <a:rPr lang="ko-KR" altLang="en-US" sz="1050" dirty="0" err="1" smtClean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작품동영상</a:t>
                      </a: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.mp4/</a:t>
                      </a:r>
                      <a:r>
                        <a:rPr lang="en-US" altLang="ko-KR" sz="1050" dirty="0" err="1" smtClean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mov</a:t>
                      </a: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로 제출합니다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 *</a:t>
                      </a: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작품동영상은 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개만 업로드 합니다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.</a:t>
                      </a:r>
                      <a:endParaRPr lang="en-US" altLang="ko-KR" sz="1050" dirty="0"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52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주의사항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동영상 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BGM,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설명 음성 모두 삽입 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가능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자막은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넣지 않을 것을 권장</a:t>
                      </a:r>
                      <a:endParaRPr lang="en-US" altLang="ko-KR" sz="1050" dirty="0"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휴대폰으로 촬영 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(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아이폰</a:t>
                      </a: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, </a:t>
                      </a:r>
                      <a:r>
                        <a:rPr lang="ko-KR" altLang="en-US" sz="1050" dirty="0" err="1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안드로이폰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 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/3</a:t>
                      </a:r>
                      <a:r>
                        <a:rPr lang="ko-KR" altLang="en-US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페이지 참조</a:t>
                      </a:r>
                      <a:r>
                        <a:rPr lang="en-US" altLang="ko-KR" sz="1050" dirty="0" smtClean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)</a:t>
                      </a:r>
                      <a:endParaRPr lang="en-US" altLang="ko-KR" sz="1050" dirty="0">
                        <a:latin typeface="에스코어 드림 4 Regular" panose="020B0503030302020204" pitchFamily="34" charset="-127"/>
                        <a:ea typeface="에스코어 드림 4 Regular" panose="020B0503030302020204" pitchFamily="34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86825"/>
                  </a:ext>
                </a:extLst>
              </a:tr>
            </a:tbl>
          </a:graphicData>
        </a:graphic>
      </p:graphicFrame>
      <p:sp>
        <p:nvSpPr>
          <p:cNvPr id="22" name="사각형: 둥근 모서리 15">
            <a:extLst>
              <a:ext uri="{FF2B5EF4-FFF2-40B4-BE49-F238E27FC236}">
                <a16:creationId xmlns:a16="http://schemas.microsoft.com/office/drawing/2014/main" id="{6350DBF7-9F10-BA94-122C-6191404C2F84}"/>
              </a:ext>
            </a:extLst>
          </p:cNvPr>
          <p:cNvSpPr/>
          <p:nvPr/>
        </p:nvSpPr>
        <p:spPr>
          <a:xfrm>
            <a:off x="378936" y="4071386"/>
            <a:ext cx="2156108" cy="2764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8DA14-8DC3-637D-E398-81432822CABC}"/>
              </a:ext>
            </a:extLst>
          </p:cNvPr>
          <p:cNvSpPr txBox="1"/>
          <p:nvPr/>
        </p:nvSpPr>
        <p:spPr>
          <a:xfrm>
            <a:off x="805209" y="4086204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작품동영상 사용처</a:t>
            </a:r>
            <a:endParaRPr lang="ko-KR" altLang="en-US" sz="1100" dirty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274F2A9B-1482-0A0F-6C48-66966C101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36532"/>
              </p:ext>
            </p:extLst>
          </p:nvPr>
        </p:nvGraphicFramePr>
        <p:xfrm>
          <a:off x="601339" y="4391905"/>
          <a:ext cx="7941322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190">
                  <a:extLst>
                    <a:ext uri="{9D8B030D-6E8A-4147-A177-3AD203B41FA5}">
                      <a16:colId xmlns:a16="http://schemas.microsoft.com/office/drawing/2014/main" val="3975323889"/>
                    </a:ext>
                  </a:extLst>
                </a:gridCol>
                <a:gridCol w="6417132">
                  <a:extLst>
                    <a:ext uri="{9D8B030D-6E8A-4147-A177-3AD203B41FA5}">
                      <a16:colId xmlns:a16="http://schemas.microsoft.com/office/drawing/2014/main" val="2781477610"/>
                    </a:ext>
                  </a:extLst>
                </a:gridCol>
              </a:tblGrid>
              <a:tr h="2407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시상식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· </a:t>
                      </a:r>
                      <a:r>
                        <a:rPr lang="ko-KR" altLang="en-US" sz="1050" dirty="0">
                          <a:latin typeface="에스코어 드림 4 Regular" panose="020B0503030302020204" pitchFamily="34" charset="-127"/>
                          <a:ea typeface="에스코어 드림 4 Regular" panose="020B0503030302020204" pitchFamily="34" charset="-127"/>
                        </a:rPr>
                        <a:t>작품영상들을 활용하여 시상식 영상 제작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3323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CF71587-E9CB-AFF7-AA3A-E7F95FB6DC0B}"/>
              </a:ext>
            </a:extLst>
          </p:cNvPr>
          <p:cNvSpPr txBox="1"/>
          <p:nvPr/>
        </p:nvSpPr>
        <p:spPr>
          <a:xfrm>
            <a:off x="7274534" y="1091922"/>
            <a:ext cx="169309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ko-KR" altLang="en-US" sz="1000" dirty="0">
                <a:solidFill>
                  <a:srgbClr val="2E2E8E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문의</a:t>
            </a:r>
            <a:r>
              <a:rPr lang="en-US" altLang="ko-KR" sz="1000" dirty="0" smtClean="0">
                <a:solidFill>
                  <a:srgbClr val="2E2E8E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:2025e2festa@gmail.com</a:t>
            </a:r>
            <a:endParaRPr lang="ko-KR" altLang="en-US" sz="1000" dirty="0">
              <a:solidFill>
                <a:srgbClr val="2E2E8E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4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AB83139-DBF4-38B5-ABED-A0F3AD8636C1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029FC67C-E259-A778-B36D-54703D7B693D}"/>
              </a:ext>
            </a:extLst>
          </p:cNvPr>
          <p:cNvSpPr/>
          <p:nvPr/>
        </p:nvSpPr>
        <p:spPr>
          <a:xfrm flipH="1" flipV="1">
            <a:off x="8430322" y="-1"/>
            <a:ext cx="713678" cy="550127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41">
            <a:extLst>
              <a:ext uri="{FF2B5EF4-FFF2-40B4-BE49-F238E27FC236}">
                <a16:creationId xmlns:a16="http://schemas.microsoft.com/office/drawing/2014/main" id="{AD8B4215-CA3B-846B-7DA3-A3BF12C66A8E}"/>
              </a:ext>
            </a:extLst>
          </p:cNvPr>
          <p:cNvSpPr/>
          <p:nvPr/>
        </p:nvSpPr>
        <p:spPr>
          <a:xfrm>
            <a:off x="1249851" y="1163007"/>
            <a:ext cx="2910448" cy="3452413"/>
          </a:xfrm>
          <a:prstGeom prst="roundRect">
            <a:avLst>
              <a:gd name="adj" fmla="val 4217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42">
            <a:extLst>
              <a:ext uri="{FF2B5EF4-FFF2-40B4-BE49-F238E27FC236}">
                <a16:creationId xmlns:a16="http://schemas.microsoft.com/office/drawing/2014/main" id="{B107BE66-D31B-889D-672E-44F2E6EB0651}"/>
              </a:ext>
            </a:extLst>
          </p:cNvPr>
          <p:cNvSpPr/>
          <p:nvPr/>
        </p:nvSpPr>
        <p:spPr>
          <a:xfrm>
            <a:off x="4962910" y="1163007"/>
            <a:ext cx="2994567" cy="3452413"/>
          </a:xfrm>
          <a:prstGeom prst="roundRect">
            <a:avLst>
              <a:gd name="adj" fmla="val 4217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26">
            <a:extLst>
              <a:ext uri="{FF2B5EF4-FFF2-40B4-BE49-F238E27FC236}">
                <a16:creationId xmlns:a16="http://schemas.microsoft.com/office/drawing/2014/main" id="{991A9987-F91C-A799-9AF5-8311FE4807D1}"/>
              </a:ext>
            </a:extLst>
          </p:cNvPr>
          <p:cNvSpPr/>
          <p:nvPr/>
        </p:nvSpPr>
        <p:spPr>
          <a:xfrm>
            <a:off x="217017" y="503492"/>
            <a:ext cx="2156108" cy="27642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6386A-F62D-4AE9-1013-F6B86439E550}"/>
              </a:ext>
            </a:extLst>
          </p:cNvPr>
          <p:cNvSpPr txBox="1"/>
          <p:nvPr/>
        </p:nvSpPr>
        <p:spPr>
          <a:xfrm>
            <a:off x="878941" y="518310"/>
            <a:ext cx="857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촬영가이드</a:t>
            </a:r>
          </a:p>
        </p:txBody>
      </p:sp>
      <p:sp>
        <p:nvSpPr>
          <p:cNvPr id="27" name="사각형: 둥근 모서리 44">
            <a:extLst>
              <a:ext uri="{FF2B5EF4-FFF2-40B4-BE49-F238E27FC236}">
                <a16:creationId xmlns:a16="http://schemas.microsoft.com/office/drawing/2014/main" id="{64E0F93E-BA4D-4202-DADE-CE2942C3EEE7}"/>
              </a:ext>
            </a:extLst>
          </p:cNvPr>
          <p:cNvSpPr/>
          <p:nvPr/>
        </p:nvSpPr>
        <p:spPr>
          <a:xfrm>
            <a:off x="1697270" y="1060100"/>
            <a:ext cx="2156108" cy="27642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4221DC-FC3D-B5DF-1042-0E1740C8C806}"/>
              </a:ext>
            </a:extLst>
          </p:cNvPr>
          <p:cNvSpPr txBox="1"/>
          <p:nvPr/>
        </p:nvSpPr>
        <p:spPr>
          <a:xfrm>
            <a:off x="2411433" y="1074918"/>
            <a:ext cx="804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동작영상</a:t>
            </a:r>
          </a:p>
        </p:txBody>
      </p:sp>
      <p:sp>
        <p:nvSpPr>
          <p:cNvPr id="29" name="사각형: 둥근 모서리 46">
            <a:extLst>
              <a:ext uri="{FF2B5EF4-FFF2-40B4-BE49-F238E27FC236}">
                <a16:creationId xmlns:a16="http://schemas.microsoft.com/office/drawing/2014/main" id="{C64FAED5-FD5E-FE4C-B880-511FE3179442}"/>
              </a:ext>
            </a:extLst>
          </p:cNvPr>
          <p:cNvSpPr/>
          <p:nvPr/>
        </p:nvSpPr>
        <p:spPr>
          <a:xfrm>
            <a:off x="5461197" y="1018016"/>
            <a:ext cx="2156108" cy="27642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1087A9-CE78-D18A-FD96-2508DADDEF0B}"/>
              </a:ext>
            </a:extLst>
          </p:cNvPr>
          <p:cNvSpPr txBox="1"/>
          <p:nvPr/>
        </p:nvSpPr>
        <p:spPr>
          <a:xfrm>
            <a:off x="6175360" y="1032834"/>
            <a:ext cx="804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촬영각도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BA3DE5A7-F407-599B-AF2E-AD405C71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81" y="1544159"/>
            <a:ext cx="1885951" cy="86739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8BF5B4C-BEFB-7F1D-5DED-E0EA8174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83" y="2486170"/>
            <a:ext cx="1688257" cy="8811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E77F31-BD7F-B215-6AF7-C5BEC423A348}"/>
              </a:ext>
            </a:extLst>
          </p:cNvPr>
          <p:cNvSpPr txBox="1"/>
          <p:nvPr/>
        </p:nvSpPr>
        <p:spPr>
          <a:xfrm>
            <a:off x="1440818" y="3441897"/>
            <a:ext cx="252851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작품이 </a:t>
            </a:r>
            <a:r>
              <a:rPr lang="ko-KR" altLang="en-US" sz="105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잘보이는</a:t>
            </a:r>
            <a:r>
              <a:rPr lang="ko-KR" altLang="en-US" sz="105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배경에서 </a:t>
            </a:r>
            <a:endParaRPr lang="en-US" altLang="ko-KR" sz="1050" dirty="0" smtClean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ko-KR" altLang="en-US" sz="105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움직이는 </a:t>
            </a:r>
            <a:r>
              <a:rPr lang="ko-KR" altLang="en-US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모습이 잘 나오게 촬영해주세요</a:t>
            </a:r>
            <a:r>
              <a:rPr lang="en-US" altLang="ko-KR" sz="105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 </a:t>
            </a:r>
          </a:p>
          <a:p>
            <a:endParaRPr lang="en-US" altLang="ko-KR" sz="1050" dirty="0" smtClean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en-US" altLang="ko-KR" sz="105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*</a:t>
            </a:r>
            <a:r>
              <a:rPr lang="ko-KR" altLang="en-US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미동작</a:t>
            </a:r>
            <a:r>
              <a:rPr lang="ko-KR" altLang="en-US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작품은 촬영각도를 달리하여</a:t>
            </a:r>
            <a:endParaRPr lang="en-US" altLang="ko-KR" sz="105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 </a:t>
            </a:r>
            <a:r>
              <a:rPr lang="ko-KR" altLang="en-US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동영상 촬영</a:t>
            </a:r>
            <a:endParaRPr lang="en-US" altLang="ko-KR" sz="105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A8745D05-DC3A-6728-2578-AC8A1C65798C}"/>
              </a:ext>
            </a:extLst>
          </p:cNvPr>
          <p:cNvSpPr txBox="1">
            <a:spLocks/>
          </p:cNvSpPr>
          <p:nvPr/>
        </p:nvSpPr>
        <p:spPr>
          <a:xfrm>
            <a:off x="5464176" y="1277862"/>
            <a:ext cx="667239" cy="398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정면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BF0620F6-6F73-7A48-3C69-C20ADC36B255}"/>
              </a:ext>
            </a:extLst>
          </p:cNvPr>
          <p:cNvSpPr txBox="1">
            <a:spLocks/>
          </p:cNvSpPr>
          <p:nvPr/>
        </p:nvSpPr>
        <p:spPr>
          <a:xfrm>
            <a:off x="6907797" y="1250472"/>
            <a:ext cx="537216" cy="398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뒷면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7F54EC7E-CA94-EE9A-3437-618D8C63C23E}"/>
              </a:ext>
            </a:extLst>
          </p:cNvPr>
          <p:cNvSpPr txBox="1">
            <a:spLocks/>
          </p:cNvSpPr>
          <p:nvPr/>
        </p:nvSpPr>
        <p:spPr>
          <a:xfrm>
            <a:off x="5505052" y="2194926"/>
            <a:ext cx="632913" cy="398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좌측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310B2917-A558-9AAC-5A4A-443A4418984D}"/>
              </a:ext>
            </a:extLst>
          </p:cNvPr>
          <p:cNvSpPr txBox="1">
            <a:spLocks/>
          </p:cNvSpPr>
          <p:nvPr/>
        </p:nvSpPr>
        <p:spPr>
          <a:xfrm>
            <a:off x="6993134" y="2177905"/>
            <a:ext cx="567025" cy="398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우측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25575581-BCBD-61A7-DA6F-B7DCC8CBA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372" y="2614736"/>
            <a:ext cx="1079945" cy="40687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E3FACC27-453E-C3D1-FF33-5E35D6491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194" y="1718652"/>
            <a:ext cx="790221" cy="572797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C9ACBD53-EA21-10EE-D773-8AD04E4E8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462" y="1724872"/>
            <a:ext cx="716597" cy="50596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612CB42-AD10-5CB2-7C94-F01D8CF0E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07832" y="2606346"/>
            <a:ext cx="1079945" cy="40687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0A05CAB-ACF9-2CCE-0359-BC77583956C4}"/>
              </a:ext>
            </a:extLst>
          </p:cNvPr>
          <p:cNvSpPr txBox="1"/>
          <p:nvPr/>
        </p:nvSpPr>
        <p:spPr>
          <a:xfrm>
            <a:off x="5354135" y="3388722"/>
            <a:ext cx="233988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영상에 나오는 </a:t>
            </a:r>
            <a:r>
              <a:rPr lang="ko-KR" altLang="en-US" sz="1100" b="1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제품의 모든 면이 </a:t>
            </a:r>
            <a:endParaRPr lang="en-US" altLang="ko-KR" sz="1100" b="1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ko-KR" altLang="en-US" sz="1100" b="1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다 나올 수 있게</a:t>
            </a:r>
            <a:r>
              <a:rPr lang="en-US" altLang="ko-KR" sz="11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촬영해주세요</a:t>
            </a:r>
            <a:r>
              <a:rPr lang="en-US" altLang="ko-KR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</a:t>
            </a:r>
          </a:p>
          <a:p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en-US" altLang="ko-KR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*</a:t>
            </a:r>
            <a:r>
              <a:rPr lang="ko-KR" altLang="en-US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소프트웨어 등 모든 면의 촬영이</a:t>
            </a:r>
            <a:endParaRPr lang="en-US" altLang="ko-KR" sz="1100" dirty="0" smtClean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ko-KR" altLang="en-US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불필요한 작품은 정면만 촬영 가능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24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AB83139-DBF4-38B5-ABED-A0F3AD8636C1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id="{029FC67C-E259-A778-B36D-54703D7B693D}"/>
              </a:ext>
            </a:extLst>
          </p:cNvPr>
          <p:cNvSpPr/>
          <p:nvPr/>
        </p:nvSpPr>
        <p:spPr>
          <a:xfrm flipH="1" flipV="1">
            <a:off x="8430322" y="-1"/>
            <a:ext cx="713678" cy="550127"/>
          </a:xfrm>
          <a:prstGeom prst="rt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8FCDAB-92F6-135A-C70D-DBD626CD2692}"/>
              </a:ext>
            </a:extLst>
          </p:cNvPr>
          <p:cNvSpPr txBox="1"/>
          <p:nvPr/>
        </p:nvSpPr>
        <p:spPr>
          <a:xfrm>
            <a:off x="522308" y="684209"/>
            <a:ext cx="913023" cy="33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[</a:t>
            </a:r>
            <a:r>
              <a:rPr lang="ko-KR" altLang="en-US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참조 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* ¹]</a:t>
            </a:r>
          </a:p>
        </p:txBody>
      </p:sp>
      <p:pic>
        <p:nvPicPr>
          <p:cNvPr id="25" name="그림 24" descr="텍스트, 스크린샷, 전자제품, 전자 기기이(가) 표시된 사진&#10;&#10;자동 생성된 설명">
            <a:extLst>
              <a:ext uri="{FF2B5EF4-FFF2-40B4-BE49-F238E27FC236}">
                <a16:creationId xmlns:a16="http://schemas.microsoft.com/office/drawing/2014/main" id="{938B21AC-1D9C-DBD3-33C0-DF2FACD32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34" y="1405322"/>
            <a:ext cx="4034471" cy="1968275"/>
          </a:xfrm>
          <a:prstGeom prst="rect">
            <a:avLst/>
          </a:prstGeom>
          <a:ln w="38100">
            <a:noFill/>
          </a:ln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674C3EC5-1D47-5DAF-6D69-B9706DCDECA5}"/>
              </a:ext>
            </a:extLst>
          </p:cNvPr>
          <p:cNvSpPr/>
          <p:nvPr/>
        </p:nvSpPr>
        <p:spPr>
          <a:xfrm>
            <a:off x="2353585" y="1447455"/>
            <a:ext cx="482089" cy="457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65E86F-1009-062D-85D8-FDDD5B414170}"/>
              </a:ext>
            </a:extLst>
          </p:cNvPr>
          <p:cNvSpPr txBox="1"/>
          <p:nvPr/>
        </p:nvSpPr>
        <p:spPr>
          <a:xfrm>
            <a:off x="2509664" y="3455278"/>
            <a:ext cx="349241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촬영은 </a:t>
            </a:r>
            <a:r>
              <a:rPr lang="en-US" altLang="ko-KR" sz="14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16:9 </a:t>
            </a:r>
            <a:r>
              <a:rPr lang="ko-KR" altLang="en-US" sz="14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사이즈</a:t>
            </a:r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 반드시 </a:t>
            </a:r>
            <a:r>
              <a:rPr lang="ko-KR" altLang="en-US" sz="14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가로</a:t>
            </a:r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로 촬영해주세요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algn="ctr"/>
            <a:r>
              <a:rPr lang="ko-KR" altLang="en-US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* </a:t>
            </a:r>
            <a:r>
              <a:rPr lang="en-US" altLang="ko-KR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1080p HD 30fps / FHD 30fps</a:t>
            </a:r>
            <a:r>
              <a:rPr lang="ko-KR" altLang="en-US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설정 </a:t>
            </a:r>
            <a:r>
              <a:rPr lang="ko-KR" altLang="en-US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후</a:t>
            </a:r>
            <a:r>
              <a:rPr lang="en-US" altLang="ko-KR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16:9 </a:t>
            </a:r>
            <a:r>
              <a:rPr lang="ko-KR" altLang="en-US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사이즈 </a:t>
            </a:r>
            <a:r>
              <a:rPr lang="ko-KR" altLang="en-US" sz="11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설정</a:t>
            </a:r>
            <a:endParaRPr lang="en-US" altLang="ko-KR" sz="11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808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201</Words>
  <Application>Microsoft Office PowerPoint</Application>
  <PresentationFormat>화면 슬라이드 쇼(16:9)</PresentationFormat>
  <Paragraphs>39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맑은 고딕</vt:lpstr>
      <vt:lpstr>에스코어 드림 4 Regular</vt:lpstr>
      <vt:lpstr>에스코어 드림 5 Medium</vt:lpstr>
      <vt:lpstr>에스코어 드림 9 Black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KIAT</dc:creator>
  <cp:lastModifiedBy>KIAT</cp:lastModifiedBy>
  <cp:revision>8</cp:revision>
  <dcterms:created xsi:type="dcterms:W3CDTF">2025-09-01T06:35:01Z</dcterms:created>
  <dcterms:modified xsi:type="dcterms:W3CDTF">2025-09-18T00:32:31Z</dcterms:modified>
</cp:coreProperties>
</file>